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7" r:id="rId4"/>
    <p:sldId id="268" r:id="rId5"/>
    <p:sldId id="257" r:id="rId6"/>
    <p:sldId id="258" r:id="rId7"/>
    <p:sldId id="259" r:id="rId8"/>
    <p:sldId id="261" r:id="rId9"/>
    <p:sldId id="260" r:id="rId10"/>
    <p:sldId id="262" r:id="rId11"/>
    <p:sldId id="264" r:id="rId12"/>
    <p:sldId id="266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3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0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6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9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32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3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6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8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5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31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0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94A3-BAC6-43CF-9456-2D7145E4D9E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335E-619D-4B3B-8078-95829EE3B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4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ривітання з Днем сім'ї 2020: вірші, листвіки українською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44" y="116632"/>
            <a:ext cx="562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Сім'я</a:t>
            </a:r>
            <a:r>
              <a:rPr lang="ru-RU" sz="2000" b="1" dirty="0" smtClean="0">
                <a:latin typeface="Monotype Corsiva" pitchFamily="66" charset="0"/>
              </a:rPr>
              <a:t> - </a:t>
            </a:r>
            <a:r>
              <a:rPr lang="ru-RU" sz="2000" b="1" dirty="0" err="1" smtClean="0">
                <a:latin typeface="Monotype Corsiva" pitchFamily="66" charset="0"/>
              </a:rPr>
              <a:t>це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візерунчаста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павутина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Неможливо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торкнути</a:t>
            </a:r>
            <a:r>
              <a:rPr lang="ru-RU" sz="2000" b="1" dirty="0" smtClean="0">
                <a:latin typeface="Monotype Corsiva" pitchFamily="66" charset="0"/>
              </a:rPr>
              <a:t> одну </a:t>
            </a:r>
            <a:r>
              <a:rPr lang="ru-RU" sz="2000" b="1" dirty="0" err="1" smtClean="0">
                <a:latin typeface="Monotype Corsiva" pitchFamily="66" charset="0"/>
              </a:rPr>
              <a:t>її</a:t>
            </a:r>
            <a:r>
              <a:rPr lang="ru-RU" sz="2000" b="1" dirty="0" smtClean="0">
                <a:latin typeface="Monotype Corsiva" pitchFamily="66" charset="0"/>
              </a:rPr>
              <a:t> нитку, не </a:t>
            </a:r>
            <a:r>
              <a:rPr lang="ru-RU" sz="2000" b="1" dirty="0" err="1" smtClean="0">
                <a:latin typeface="Monotype Corsiva" pitchFamily="66" charset="0"/>
              </a:rPr>
              <a:t>викликавши</a:t>
            </a:r>
            <a:r>
              <a:rPr lang="ru-RU" sz="2000" b="1" dirty="0" smtClean="0">
                <a:latin typeface="Monotype Corsiva" pitchFamily="66" charset="0"/>
              </a:rPr>
              <a:t> при </a:t>
            </a:r>
            <a:r>
              <a:rPr lang="ru-RU" sz="2000" b="1" dirty="0" err="1" smtClean="0">
                <a:latin typeface="Monotype Corsiva" pitchFamily="66" charset="0"/>
              </a:rPr>
              <a:t>цьому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вібрації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всіх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інших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Неможливо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зрозуміти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частинку</a:t>
            </a:r>
            <a:r>
              <a:rPr lang="ru-RU" sz="2000" b="1" dirty="0" smtClean="0">
                <a:latin typeface="Monotype Corsiva" pitchFamily="66" charset="0"/>
              </a:rPr>
              <a:t> без </a:t>
            </a:r>
            <a:r>
              <a:rPr lang="ru-RU" sz="2000" b="1" dirty="0" err="1" smtClean="0">
                <a:latin typeface="Monotype Corsiva" pitchFamily="66" charset="0"/>
              </a:rPr>
              <a:t>розуміння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цілого</a:t>
            </a:r>
            <a:r>
              <a:rPr lang="ru-RU" sz="2000" b="1" dirty="0" smtClean="0">
                <a:latin typeface="Monotype Corsiva" pitchFamily="66" charset="0"/>
              </a:rPr>
              <a:t> ... 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Моя </a:t>
            </a:r>
            <a:r>
              <a:rPr lang="ru-RU" sz="2000" b="1" dirty="0" err="1" smtClean="0">
                <a:solidFill>
                  <a:srgbClr val="FF0000"/>
                </a:solidFill>
              </a:rPr>
              <a:t>сім’я</a:t>
            </a:r>
            <a:r>
              <a:rPr lang="ru-RU" sz="2000" b="1" dirty="0" smtClean="0">
                <a:solidFill>
                  <a:srgbClr val="FF0000"/>
                </a:solidFill>
              </a:rPr>
              <a:t> і дорога родина —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Це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тато</a:t>
            </a:r>
            <a:r>
              <a:rPr lang="ru-RU" sz="2000" b="1" dirty="0" smtClean="0">
                <a:solidFill>
                  <a:srgbClr val="FF0000"/>
                </a:solidFill>
              </a:rPr>
              <a:t>, мама, </a:t>
            </a:r>
            <a:r>
              <a:rPr lang="ru-RU" sz="2000" b="1" dirty="0" err="1" smtClean="0">
                <a:solidFill>
                  <a:srgbClr val="FF0000"/>
                </a:solidFill>
              </a:rPr>
              <a:t>бабця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дідусь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Сестричка, братик і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єдина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І я у них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також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любити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вчусь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Мені</a:t>
            </a:r>
            <a:r>
              <a:rPr lang="ru-RU" sz="2000" b="1" dirty="0" smtClean="0">
                <a:solidFill>
                  <a:srgbClr val="FF0000"/>
                </a:solidFill>
              </a:rPr>
              <a:t> тут тепло, </a:t>
            </a:r>
            <a:r>
              <a:rPr lang="ru-RU" sz="2000" b="1" dirty="0" err="1" smtClean="0">
                <a:solidFill>
                  <a:srgbClr val="FF0000"/>
                </a:solidFill>
              </a:rPr>
              <a:t>затишно</a:t>
            </a:r>
            <a:r>
              <a:rPr lang="ru-RU" sz="2000" b="1" dirty="0" smtClean="0">
                <a:solidFill>
                  <a:srgbClr val="FF0000"/>
                </a:solidFill>
              </a:rPr>
              <a:t> і тихо,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Надійно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світло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радісно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завжди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Мене в </a:t>
            </a:r>
            <a:r>
              <a:rPr lang="ru-RU" sz="2000" b="1" dirty="0" err="1" smtClean="0">
                <a:solidFill>
                  <a:srgbClr val="FF0000"/>
                </a:solidFill>
              </a:rPr>
              <a:t>родині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оминає</a:t>
            </a:r>
            <a:r>
              <a:rPr lang="ru-RU" sz="2000" b="1" dirty="0" smtClean="0">
                <a:solidFill>
                  <a:srgbClr val="FF0000"/>
                </a:solidFill>
              </a:rPr>
              <a:t> лихо,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 </a:t>
            </a:r>
            <a:r>
              <a:rPr lang="ru-RU" sz="2000" b="1" dirty="0" err="1" smtClean="0">
                <a:solidFill>
                  <a:srgbClr val="FF0000"/>
                </a:solidFill>
              </a:rPr>
              <a:t>усім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світі</a:t>
            </a:r>
            <a:r>
              <a:rPr lang="ru-RU" sz="2000" b="1" dirty="0" smtClean="0">
                <a:solidFill>
                  <a:srgbClr val="FF0000"/>
                </a:solidFill>
              </a:rPr>
              <a:t> я </a:t>
            </a:r>
            <a:r>
              <a:rPr lang="ru-RU" sz="2000" b="1" dirty="0" err="1" smtClean="0">
                <a:solidFill>
                  <a:srgbClr val="FF0000"/>
                </a:solidFill>
              </a:rPr>
              <a:t>біжу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сюди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Чи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світла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серденьку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буяє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Чи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сльози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гіркі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ллються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із</a:t>
            </a:r>
            <a:r>
              <a:rPr lang="ru-RU" sz="2000" b="1" dirty="0" smtClean="0">
                <a:solidFill>
                  <a:srgbClr val="FF0000"/>
                </a:solidFill>
              </a:rPr>
              <a:t> очей.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 err="1" smtClean="0">
                <a:solidFill>
                  <a:srgbClr val="FF0000"/>
                </a:solidFill>
              </a:rPr>
              <a:t>йду</a:t>
            </a:r>
            <a:r>
              <a:rPr lang="ru-RU" sz="2000" b="1" dirty="0" smtClean="0">
                <a:solidFill>
                  <a:srgbClr val="FF0000"/>
                </a:solidFill>
              </a:rPr>
              <a:t> в родину, я ж </a:t>
            </a:r>
            <a:r>
              <a:rPr lang="ru-RU" sz="2000" b="1" dirty="0" err="1" smtClean="0">
                <a:solidFill>
                  <a:srgbClr val="FF0000"/>
                </a:solidFill>
              </a:rPr>
              <a:t>бо</a:t>
            </a:r>
            <a:r>
              <a:rPr lang="ru-RU" sz="2000" b="1" dirty="0" smtClean="0">
                <a:solidFill>
                  <a:srgbClr val="FF0000"/>
                </a:solidFill>
              </a:rPr>
              <a:t> добре знаю,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Як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люблять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моїй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сім’ї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дітей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Пригорне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ніжно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матінка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дитину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Положить </a:t>
            </a:r>
            <a:r>
              <a:rPr lang="ru-RU" sz="2000" b="1" dirty="0" err="1" smtClean="0">
                <a:solidFill>
                  <a:srgbClr val="FF0000"/>
                </a:solidFill>
              </a:rPr>
              <a:t>тато</a:t>
            </a:r>
            <a:r>
              <a:rPr lang="ru-RU" sz="2000" b="1" dirty="0" smtClean="0">
                <a:solidFill>
                  <a:srgbClr val="FF0000"/>
                </a:solidFill>
              </a:rPr>
              <a:t> руку на плече.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 err="1" smtClean="0">
                <a:solidFill>
                  <a:srgbClr val="FF0000"/>
                </a:solidFill>
              </a:rPr>
              <a:t>завжди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можу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спертись</a:t>
            </a:r>
            <a:r>
              <a:rPr lang="ru-RU" sz="2000" b="1" dirty="0" smtClean="0">
                <a:solidFill>
                  <a:srgbClr val="FF0000"/>
                </a:solidFill>
              </a:rPr>
              <a:t> на родину,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Тут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серце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біль</a:t>
            </a:r>
            <a:r>
              <a:rPr lang="ru-RU" sz="2000" b="1" dirty="0" smtClean="0">
                <a:solidFill>
                  <a:srgbClr val="FF0000"/>
                </a:solidFill>
              </a:rPr>
              <a:t> тяжкий не </a:t>
            </a:r>
            <a:r>
              <a:rPr lang="ru-RU" sz="2000" b="1" dirty="0" err="1" smtClean="0">
                <a:solidFill>
                  <a:srgbClr val="FF0000"/>
                </a:solidFill>
              </a:rPr>
              <a:t>обпече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Бо</a:t>
            </a:r>
            <a:r>
              <a:rPr lang="ru-RU" sz="2000" b="1" dirty="0" smtClean="0">
                <a:solidFill>
                  <a:srgbClr val="FF0000"/>
                </a:solidFill>
              </a:rPr>
              <a:t> є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підтримка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увага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Є тепле слово — </a:t>
            </a:r>
            <a:r>
              <a:rPr lang="ru-RU" sz="2000" b="1" dirty="0" err="1" smtClean="0">
                <a:solidFill>
                  <a:srgbClr val="FF0000"/>
                </a:solidFill>
              </a:rPr>
              <a:t>щастя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джерело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Панує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родині</a:t>
            </a:r>
            <a:r>
              <a:rPr lang="ru-RU" sz="2000" b="1" dirty="0" smtClean="0">
                <a:solidFill>
                  <a:srgbClr val="FF0000"/>
                </a:solidFill>
              </a:rPr>
              <a:t> в нас </a:t>
            </a:r>
            <a:r>
              <a:rPr lang="ru-RU" sz="2000" b="1" dirty="0" err="1" smtClean="0">
                <a:solidFill>
                  <a:srgbClr val="FF0000"/>
                </a:solidFill>
              </a:rPr>
              <a:t>повага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прадавня</a:t>
            </a:r>
            <a:r>
              <a:rPr lang="ru-RU" sz="2000" b="1" dirty="0" smtClean="0">
                <a:solidFill>
                  <a:srgbClr val="FF0000"/>
                </a:solidFill>
              </a:rPr>
              <a:t>, ласка і тепло.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7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14"/>
            <a:ext cx="9128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1846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Усе,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найкраще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дитини</a:t>
            </a:r>
            <a:r>
              <a:rPr lang="ru-RU" sz="2000" b="1" dirty="0" smtClean="0"/>
              <a:t>:</a:t>
            </a:r>
          </a:p>
          <a:p>
            <a:r>
              <a:rPr lang="ru-RU" sz="2000" b="1" dirty="0" err="1" smtClean="0"/>
              <a:t>Її</a:t>
            </a:r>
            <a:r>
              <a:rPr lang="ru-RU" sz="2000" b="1" dirty="0" smtClean="0"/>
              <a:t> талант, культура, доброта —</a:t>
            </a:r>
          </a:p>
          <a:p>
            <a:r>
              <a:rPr lang="ru-RU" sz="2000" b="1" dirty="0" err="1" smtClean="0"/>
              <a:t>Від</a:t>
            </a:r>
            <a:r>
              <a:rPr lang="ru-RU" sz="2000" b="1" dirty="0" smtClean="0"/>
              <a:t> тата й </a:t>
            </a:r>
            <a:r>
              <a:rPr lang="ru-RU" sz="2000" b="1" dirty="0" err="1" smtClean="0"/>
              <a:t>мами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—</a:t>
            </a:r>
          </a:p>
          <a:p>
            <a:r>
              <a:rPr lang="ru-RU" sz="2000" b="1" dirty="0" err="1" smtClean="0"/>
              <a:t>Незаперечна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істина</a:t>
            </a:r>
            <a:r>
              <a:rPr lang="ru-RU" sz="2000" b="1" dirty="0" smtClean="0"/>
              <a:t> свята.</a:t>
            </a:r>
          </a:p>
          <a:p>
            <a:r>
              <a:rPr lang="ru-RU" sz="2000" b="1" dirty="0" err="1" smtClean="0"/>
              <a:t>Сім’я</a:t>
            </a:r>
            <a:r>
              <a:rPr lang="ru-RU" sz="2000" b="1" dirty="0" smtClean="0"/>
              <a:t>, родина —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велике</a:t>
            </a:r>
            <a:r>
              <a:rPr lang="ru-RU" sz="2000" b="1" dirty="0" smtClean="0"/>
              <a:t> диво,</a:t>
            </a:r>
          </a:p>
          <a:p>
            <a:r>
              <a:rPr lang="ru-RU" sz="2000" b="1" dirty="0" smtClean="0"/>
              <a:t>Там є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і ласка, і тепло.</a:t>
            </a:r>
          </a:p>
          <a:p>
            <a:r>
              <a:rPr lang="ru-RU" sz="2000" b="1" dirty="0" smtClean="0"/>
              <a:t>Там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затишно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радісно</a:t>
            </a:r>
            <a:r>
              <a:rPr lang="ru-RU" sz="2000" b="1" dirty="0" smtClean="0"/>
              <a:t>, й </a:t>
            </a:r>
            <a:r>
              <a:rPr lang="ru-RU" sz="2000" b="1" dirty="0" err="1" smtClean="0"/>
              <a:t>щасливо</a:t>
            </a:r>
            <a:r>
              <a:rPr lang="ru-RU" sz="2000" b="1" dirty="0" smtClean="0"/>
              <a:t>,</a:t>
            </a:r>
          </a:p>
          <a:p>
            <a:r>
              <a:rPr lang="ru-RU" sz="2000" b="1" dirty="0" err="1" smtClean="0"/>
              <a:t>Тепер</a:t>
            </a:r>
            <a:r>
              <a:rPr lang="ru-RU" sz="2000" b="1" dirty="0" smtClean="0"/>
              <a:t> у нас і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так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Як </a:t>
            </a:r>
            <a:r>
              <a:rPr lang="ru-RU" sz="2000" b="1" dirty="0" err="1" smtClean="0"/>
              <a:t>тато</a:t>
            </a:r>
            <a:r>
              <a:rPr lang="ru-RU" sz="2000" b="1" dirty="0" smtClean="0"/>
              <a:t> є й </a:t>
            </a:r>
            <a:r>
              <a:rPr lang="ru-RU" sz="2000" b="1" dirty="0" err="1" smtClean="0"/>
              <a:t>матуся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рідненька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Там добре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, є в них доброта.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сорочечка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біленька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ластівкою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заліта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Сім’я</a:t>
            </a:r>
            <a:r>
              <a:rPr lang="ru-RU" sz="2000" b="1" dirty="0" smtClean="0"/>
              <a:t>, родина в кожного хай буде,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щастя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мудрості</a:t>
            </a:r>
            <a:r>
              <a:rPr lang="ru-RU" sz="2000" b="1" dirty="0" smtClean="0"/>
              <a:t> й тепла!</a:t>
            </a:r>
          </a:p>
          <a:p>
            <a:r>
              <a:rPr lang="ru-RU" sz="2000" b="1" dirty="0" err="1" smtClean="0"/>
              <a:t>Живіть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щасливо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цій</a:t>
            </a:r>
            <a:r>
              <a:rPr lang="ru-RU" sz="2000" b="1" dirty="0" smtClean="0"/>
              <a:t>, люди,</a:t>
            </a:r>
          </a:p>
          <a:p>
            <a:r>
              <a:rPr lang="ru-RU" sz="2000" b="1" dirty="0" smtClean="0"/>
              <a:t>Й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доля ваша </a:t>
            </a:r>
            <a:r>
              <a:rPr lang="ru-RU" sz="2000" b="1" dirty="0" err="1" smtClean="0"/>
              <a:t>світлою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3413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3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з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наповнене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добротою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любов’ю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відчуттям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краси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справедливості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вона у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правду, </a:t>
            </a:r>
            <a:r>
              <a:rPr lang="ru-RU" sz="2000" b="1" dirty="0" err="1" smtClean="0"/>
              <a:t>чесність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звички</a:t>
            </a:r>
            <a:r>
              <a:rPr lang="ru-RU" sz="2000" b="1" dirty="0" smtClean="0"/>
              <a:t>. То ж </a:t>
            </a:r>
            <a:r>
              <a:rPr lang="ru-RU" sz="2000" b="1" dirty="0" err="1" smtClean="0"/>
              <a:t>недарма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народне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прислів’я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каже</a:t>
            </a:r>
            <a:r>
              <a:rPr lang="ru-RU" sz="2000" b="1" dirty="0" smtClean="0"/>
              <a:t>: «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кущ,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й хворостина,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батьки,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дитина</a:t>
            </a:r>
            <a:r>
              <a:rPr lang="ru-RU" sz="2000" b="1" dirty="0" smtClean="0"/>
              <a:t>». Тому: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Живіть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дружно і </a:t>
            </a:r>
            <a:r>
              <a:rPr lang="ru-RU" sz="2000" b="1" dirty="0" err="1" smtClean="0"/>
              <a:t>крилато</a:t>
            </a:r>
            <a:r>
              <a:rPr lang="ru-RU" sz="2000" b="1" dirty="0" smtClean="0"/>
              <a:t>,</a:t>
            </a:r>
          </a:p>
          <a:p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людський</a:t>
            </a:r>
            <a:r>
              <a:rPr lang="ru-RU" sz="2000" b="1" dirty="0" smtClean="0"/>
              <a:t> наш не </a:t>
            </a:r>
            <a:r>
              <a:rPr lang="ru-RU" sz="2000" b="1" dirty="0" err="1" smtClean="0"/>
              <a:t>здрібнів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Любов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оберігайте</a:t>
            </a:r>
            <a:r>
              <a:rPr lang="ru-RU" sz="2000" b="1" dirty="0" smtClean="0"/>
              <a:t> свято,</a:t>
            </a:r>
          </a:p>
          <a:p>
            <a:r>
              <a:rPr lang="ru-RU" sz="2000" b="1" dirty="0" err="1" smtClean="0"/>
              <a:t>Навчіться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щирих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слів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любіть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Для нас </a:t>
            </a:r>
            <a:r>
              <a:rPr lang="ru-RU" sz="2000" b="1" dirty="0" err="1" smtClean="0"/>
              <a:t>відкрився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сонечкова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щира</a:t>
            </a:r>
            <a:r>
              <a:rPr lang="ru-RU" sz="2000" b="1" dirty="0" smtClean="0"/>
              <a:t> ласка</a:t>
            </a:r>
          </a:p>
          <a:p>
            <a:r>
              <a:rPr lang="ru-RU" sz="2000" b="1" dirty="0" smtClean="0"/>
              <a:t>Хай </a:t>
            </a:r>
            <a:r>
              <a:rPr lang="ru-RU" sz="2000" b="1" dirty="0" err="1" smtClean="0"/>
              <a:t>зігріває</a:t>
            </a:r>
            <a:r>
              <a:rPr lang="ru-RU" sz="2000" b="1" dirty="0" smtClean="0"/>
              <a:t> вас в </a:t>
            </a:r>
            <a:r>
              <a:rPr lang="ru-RU" sz="2000" b="1" dirty="0" err="1" smtClean="0"/>
              <a:t>путі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4532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ірші про сім`ю, родину і кохання | 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12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04"/>
            <a:ext cx="9144000" cy="68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4522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«Без </a:t>
            </a:r>
            <a:r>
              <a:rPr lang="ru-RU" sz="4000" b="1" dirty="0" err="1" smtClean="0">
                <a:solidFill>
                  <a:schemeClr val="bg1"/>
                </a:solidFill>
              </a:rPr>
              <a:t>сім’ї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немає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щастя</a:t>
            </a:r>
            <a:r>
              <a:rPr lang="ru-RU" sz="4000" b="1" dirty="0" smtClean="0">
                <a:solidFill>
                  <a:schemeClr val="bg1"/>
                </a:solidFill>
              </a:rPr>
              <a:t> на </a:t>
            </a:r>
            <a:r>
              <a:rPr lang="ru-RU" sz="40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193" y="26064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Сім’я</a:t>
            </a:r>
            <a:endParaRPr lang="ru-RU" sz="8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9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країнська родина та її засади впродовж істор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 smtClean="0"/>
              <a:t>«Пізнай свій край… себе, Свій РІД, свій народ, свою землю — і ти побачиш шлях у життя. Шлях, на якому найповніше розкриються твої здібності. Ти даси йому продовження, вторувавши стежину, із тієї стежини вже рушили у життя твої нащадки. І також будеш ти».</a:t>
            </a:r>
            <a:endParaRPr lang="uk-UA" dirty="0" smtClean="0"/>
          </a:p>
          <a:p>
            <a:pPr fontAlgn="base"/>
            <a:r>
              <a:rPr lang="uk-UA" b="1" i="1" dirty="0" smtClean="0"/>
              <a:t>                                                                                             Г</a:t>
            </a:r>
            <a:r>
              <a:rPr lang="uk-UA" b="1" i="1" dirty="0" smtClean="0"/>
              <a:t>. Сковорода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Міська та сільська родина. Характеристика багатодітній сім'ї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25143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Мало хто знає, що в давнину було за обов’язок знати поіменно свій родовід від п’ятого чи навіть сьомого коліна. Пам’ять про своїх предків була </a:t>
            </a:r>
            <a:r>
              <a:rPr lang="uk-UA" sz="2000" b="1" dirty="0" err="1" smtClean="0"/>
              <a:t>природньою</a:t>
            </a:r>
            <a:r>
              <a:rPr lang="uk-UA" sz="2000" b="1" dirty="0" smtClean="0"/>
              <a:t> потребою. Триматися свого роду, оберігати сімейні реліквії, традиції, передавати їх у спадок наступним поколінням – було обов’язком. Тих, хто цурався чи нехтував історичною пам’яттю, зневажливо називали «людьми без роду-племені».</a:t>
            </a:r>
            <a:endParaRPr lang="uk-UA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455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«Без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сім’ї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немає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щастя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– твердить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прислів’я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Напевно,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кожен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усвідомлює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глибокий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зміст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закладено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простому, на перший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погляд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Ми не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уявляємо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зігріти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 теплом і ласкою,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любов’ю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бажанням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розрадити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12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Материна </a:t>
            </a:r>
            <a:r>
              <a:rPr lang="ru-RU" sz="2400" b="1" dirty="0" err="1" smtClean="0"/>
              <a:t>ніжна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турбота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батькова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вимогливість</a:t>
            </a:r>
            <a:r>
              <a:rPr lang="ru-RU" sz="2400" b="1" dirty="0" smtClean="0"/>
              <a:t> і сила, </a:t>
            </a:r>
            <a:r>
              <a:rPr lang="ru-RU" sz="2400" b="1" dirty="0" err="1" smtClean="0"/>
              <a:t>братова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підтримка</a:t>
            </a:r>
            <a:r>
              <a:rPr lang="ru-RU" sz="2400" b="1" dirty="0" smtClean="0"/>
              <a:t>, бабусина доброта…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739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перипетій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зазнавала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б </a:t>
            </a:r>
            <a:r>
              <a:rPr lang="ru-RU" sz="2000" b="1" dirty="0" err="1" smtClean="0"/>
              <a:t>перешкоди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долала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би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страждала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вона </a:t>
            </a:r>
            <a:r>
              <a:rPr lang="ru-RU" sz="2000" b="1" dirty="0" err="1" smtClean="0"/>
              <a:t>знаходить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прихисток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розраду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підтримують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розуміють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жаліють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1905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90"/>
            <a:ext cx="9144000" cy="68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stavropolnews.ru/wp-content/uploads/2012/12/XhUX86qy2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059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/>
              <a:t>С</a:t>
            </a:r>
            <a:r>
              <a:rPr lang="ru-RU" sz="2000" b="1" dirty="0" err="1" smtClean="0"/>
              <a:t>ім’я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основа «</a:t>
            </a:r>
            <a:r>
              <a:rPr lang="ru-RU" sz="2000" b="1" dirty="0" err="1" smtClean="0"/>
              <a:t>суспільства</a:t>
            </a:r>
            <a:r>
              <a:rPr lang="ru-RU" sz="2000" b="1" dirty="0" smtClean="0"/>
              <a:t>». І </a:t>
            </a:r>
            <a:r>
              <a:rPr lang="ru-RU" sz="2000" b="1" dirty="0" err="1" smtClean="0"/>
              <a:t>хоч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слова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звичні</a:t>
            </a:r>
            <a:r>
              <a:rPr lang="ru-RU" sz="2000" b="1" dirty="0" smtClean="0"/>
              <a:t>, вони,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, не </a:t>
            </a:r>
            <a:r>
              <a:rPr lang="ru-RU" sz="2000" b="1" dirty="0" err="1"/>
              <a:t>в</a:t>
            </a:r>
            <a:r>
              <a:rPr lang="ru-RU" sz="2000" b="1" dirty="0" err="1" smtClean="0"/>
              <a:t>трачають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актуальності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глибокого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змісту</a:t>
            </a:r>
            <a:r>
              <a:rPr lang="ru-RU" sz="2000" b="1" dirty="0" smtClean="0"/>
              <a:t>. «З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» – у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прислів’ї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сконденсовано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етичні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принципи</a:t>
            </a:r>
            <a:r>
              <a:rPr lang="ru-RU" sz="2000" b="1" dirty="0" smtClean="0"/>
              <a:t>, за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моральний</a:t>
            </a:r>
            <a:r>
              <a:rPr lang="ru-RU" sz="2000" b="1" dirty="0" smtClean="0"/>
              <a:t> кодекс </a:t>
            </a:r>
            <a:r>
              <a:rPr lang="ru-RU" sz="2000" b="1" dirty="0" err="1" smtClean="0"/>
              <a:t>українців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панує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взаємоповага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належна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приділяється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високої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справедливості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людяності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виплекані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родині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 в  </a:t>
            </a:r>
            <a:r>
              <a:rPr lang="ru-RU" sz="2000" b="1" dirty="0" err="1" smtClean="0"/>
              <a:t>суспільство</a:t>
            </a:r>
            <a:r>
              <a:rPr lang="ru-RU" sz="2000" b="1" dirty="0" smtClean="0"/>
              <a:t> та свою </a:t>
            </a:r>
            <a:r>
              <a:rPr lang="ru-RU" sz="2000" b="1" dirty="0" err="1" smtClean="0"/>
              <a:t>майбутню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717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58" y="0"/>
            <a:ext cx="9162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458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</a:rPr>
              <a:t>кожної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 ,є своя родина.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батьки,і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тітка</a:t>
            </a:r>
            <a:r>
              <a:rPr lang="ru-RU" b="1" dirty="0" smtClean="0">
                <a:solidFill>
                  <a:schemeClr val="bg1"/>
                </a:solidFill>
              </a:rPr>
              <a:t> й </a:t>
            </a:r>
            <a:r>
              <a:rPr lang="ru-RU" b="1" dirty="0" err="1" smtClean="0">
                <a:solidFill>
                  <a:schemeClr val="bg1"/>
                </a:solidFill>
              </a:rPr>
              <a:t>дядько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сестри</a:t>
            </a:r>
            <a:r>
              <a:rPr lang="ru-RU" b="1" dirty="0" smtClean="0">
                <a:solidFill>
                  <a:schemeClr val="bg1"/>
                </a:solidFill>
              </a:rPr>
              <a:t> є й </a:t>
            </a:r>
            <a:r>
              <a:rPr lang="ru-RU" b="1" dirty="0" err="1" smtClean="0">
                <a:solidFill>
                  <a:schemeClr val="bg1"/>
                </a:solidFill>
              </a:rPr>
              <a:t>брати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Ця</a:t>
            </a:r>
            <a:r>
              <a:rPr lang="ru-RU" b="1" dirty="0" smtClean="0">
                <a:solidFill>
                  <a:schemeClr val="bg1"/>
                </a:solidFill>
              </a:rPr>
              <a:t> родина є </a:t>
            </a:r>
            <a:r>
              <a:rPr lang="ru-RU" b="1" dirty="0" err="1" smtClean="0">
                <a:solidFill>
                  <a:schemeClr val="bg1"/>
                </a:solidFill>
              </a:rPr>
              <a:t>щаслива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всі</a:t>
            </a:r>
            <a:r>
              <a:rPr lang="ru-RU" b="1" dirty="0" smtClean="0">
                <a:solidFill>
                  <a:schemeClr val="bg1"/>
                </a:solidFill>
              </a:rPr>
              <a:t> разом-вони сила!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Це-підтримка</a:t>
            </a:r>
            <a:r>
              <a:rPr lang="ru-RU" b="1" dirty="0" smtClean="0">
                <a:solidFill>
                  <a:schemeClr val="bg1"/>
                </a:solidFill>
              </a:rPr>
              <a:t> й </a:t>
            </a:r>
            <a:r>
              <a:rPr lang="ru-RU" b="1" dirty="0" err="1" smtClean="0">
                <a:solidFill>
                  <a:schemeClr val="bg1"/>
                </a:solidFill>
              </a:rPr>
              <a:t>розуміння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Це-повага</a:t>
            </a:r>
            <a:r>
              <a:rPr lang="ru-RU" b="1" dirty="0" smtClean="0">
                <a:solidFill>
                  <a:schemeClr val="bg1"/>
                </a:solidFill>
              </a:rPr>
              <a:t> ,</a:t>
            </a:r>
            <a:r>
              <a:rPr lang="ru-RU" b="1" dirty="0" err="1" smtClean="0">
                <a:solidFill>
                  <a:schemeClr val="bg1"/>
                </a:solidFill>
              </a:rPr>
              <a:t>це-коріння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Але є й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люди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І </a:t>
            </a:r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важко</a:t>
            </a:r>
            <a:r>
              <a:rPr lang="ru-RU" b="1" dirty="0" smtClean="0">
                <a:solidFill>
                  <a:schemeClr val="bg1"/>
                </a:solidFill>
              </a:rPr>
              <a:t> самим бути.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дідусі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діточки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повага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пошана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Добре слово </a:t>
            </a:r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скажи 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болить</a:t>
            </a:r>
            <a:r>
              <a:rPr lang="ru-RU" b="1" dirty="0" smtClean="0">
                <a:solidFill>
                  <a:schemeClr val="bg1"/>
                </a:solidFill>
              </a:rPr>
              <a:t> велика рана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</a:rPr>
              <a:t>самотній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душі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лишайте </a:t>
            </a:r>
            <a:r>
              <a:rPr lang="ru-RU" b="1" dirty="0" err="1" smtClean="0">
                <a:solidFill>
                  <a:schemeClr val="bg1"/>
                </a:solidFill>
              </a:rPr>
              <a:t>своїх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Ні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скруті</a:t>
            </a:r>
            <a:r>
              <a:rPr lang="ru-RU" b="1" dirty="0" smtClean="0">
                <a:solidFill>
                  <a:schemeClr val="bg1"/>
                </a:solidFill>
              </a:rPr>
              <a:t> ,</a:t>
            </a:r>
            <a:r>
              <a:rPr lang="ru-RU" b="1" dirty="0" err="1" smtClean="0">
                <a:solidFill>
                  <a:schemeClr val="bg1"/>
                </a:solidFill>
              </a:rPr>
              <a:t>ні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біді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різне</a:t>
            </a:r>
            <a:r>
              <a:rPr lang="ru-RU" b="1" dirty="0" smtClean="0">
                <a:solidFill>
                  <a:schemeClr val="bg1"/>
                </a:solidFill>
              </a:rPr>
              <a:t> горе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кожного у нас в </a:t>
            </a:r>
            <a:r>
              <a:rPr lang="ru-RU" b="1" dirty="0" err="1" smtClean="0">
                <a:solidFill>
                  <a:schemeClr val="bg1"/>
                </a:solidFill>
              </a:rPr>
              <a:t>житті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98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850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Vlad</cp:lastModifiedBy>
  <cp:revision>24</cp:revision>
  <dcterms:created xsi:type="dcterms:W3CDTF">2013-09-08T10:53:48Z</dcterms:created>
  <dcterms:modified xsi:type="dcterms:W3CDTF">2020-05-14T17:41:42Z</dcterms:modified>
</cp:coreProperties>
</file>